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5199975" cy="32399288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125" autoAdjust="0"/>
  </p:normalViewPr>
  <p:slideViewPr>
    <p:cSldViewPr snapToGrid="0">
      <p:cViewPr>
        <p:scale>
          <a:sx n="17" d="100"/>
          <a:sy n="17" d="100"/>
        </p:scale>
        <p:origin x="2436" y="30"/>
      </p:cViewPr>
      <p:guideLst>
        <p:guide orient="horz" pos="10204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F11E-D7CF-4D60-B545-E5AD718E5068}" type="datetimeFigureOut">
              <a:rPr lang="fr-FR" smtClean="0"/>
              <a:pPr/>
              <a:t>23/02/2022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43000"/>
            <a:ext cx="240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48AFE-8737-40DC-B50B-C27852B7DB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3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48AFE-8737-40DC-B50B-C27852B7DB0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66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59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5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97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502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9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81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38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56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04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4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7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5063-7000-4E8A-8ACE-93B24A89E121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BD54-9F02-4C0E-A8BD-FA0680591FB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46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836" y="63318"/>
            <a:ext cx="24718712" cy="34950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297" y="478162"/>
            <a:ext cx="3657599" cy="28208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84480" y="0"/>
            <a:ext cx="158226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ln>
                  <a:solidFill>
                    <a:schemeClr val="tx1"/>
                  </a:solidFill>
                </a:ln>
                <a:solidFill>
                  <a:srgbClr val="14967C">
                    <a:lumMod val="75000"/>
                  </a:srgbClr>
                </a:solidFill>
                <a:latin typeface="Bookman Old Style" panose="02050604050505020204" pitchFamily="18" charset="0"/>
                <a:ea typeface="Arial" panose="020B0604020202020204" pitchFamily="34" charset="0"/>
              </a:rPr>
              <a:t> </a:t>
            </a:r>
            <a:r>
              <a:rPr lang="fr-FR" sz="4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Journées Internationales sur la Biodiversité,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4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l’Environnement et la Biotechnologie</a:t>
            </a:r>
            <a:endParaRPr lang="fr-FR" sz="44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4400" b="1" dirty="0">
              <a:ln>
                <a:solidFill>
                  <a:schemeClr val="tx1"/>
                </a:solidFill>
              </a:ln>
              <a:solidFill>
                <a:srgbClr val="14967C">
                  <a:lumMod val="75000"/>
                </a:srgbClr>
              </a:solidFill>
              <a:latin typeface="Bookman Old Style" panose="02050604050505020204" pitchFamily="18" charset="0"/>
              <a:ea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634" y="3655521"/>
            <a:ext cx="24718712" cy="1779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634" y="5523641"/>
            <a:ext cx="24718712" cy="113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Auteurs,  Affiliation des Auteurs </a:t>
            </a:r>
            <a:r>
              <a:rPr lang="fr-FR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40634" y="6747659"/>
            <a:ext cx="24718712" cy="5139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Résumé :                                                                                            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0634" y="11975946"/>
            <a:ext cx="8770016" cy="20313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Introduction</a:t>
            </a:r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sz="3600" b="1" dirty="0"/>
              <a:t>Matériel et méthodes</a:t>
            </a:r>
          </a:p>
          <a:p>
            <a:endParaRPr lang="fr-FR" sz="3600" b="1" dirty="0"/>
          </a:p>
          <a:p>
            <a:r>
              <a:rPr lang="fr-FR" sz="3600" b="1" dirty="0"/>
              <a:t> </a:t>
            </a:r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dirty="0"/>
              <a:t>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128796" y="11975946"/>
            <a:ext cx="8016204" cy="113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Résultats  </a:t>
            </a:r>
            <a:r>
              <a:rPr lang="fr-FR" sz="3600" b="1"/>
              <a:t>et Discussion</a:t>
            </a:r>
            <a:endParaRPr lang="fr-FR" sz="3600" b="1" dirty="0"/>
          </a:p>
          <a:p>
            <a:endParaRPr lang="fr-FR" sz="36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dirty="0"/>
              <a:t>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7263146" y="11975945"/>
            <a:ext cx="7684166" cy="11172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Conclusion</a:t>
            </a:r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endParaRPr lang="fr-FR" sz="3600" b="1" dirty="0"/>
          </a:p>
          <a:p>
            <a:r>
              <a:rPr lang="fr-FR" sz="3600" b="1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206522" y="23383328"/>
            <a:ext cx="3962400" cy="41629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Figure 2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71994" y="23383328"/>
            <a:ext cx="3926804" cy="4162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Figure 1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54196" y="27649681"/>
            <a:ext cx="3962400" cy="46395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2000" b="1" dirty="0"/>
              <a:t>Figure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206522" y="27649681"/>
            <a:ext cx="3962400" cy="46395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Figure 4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276646" y="23383328"/>
            <a:ext cx="7682700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/>
              <a:t>Références</a:t>
            </a:r>
            <a:r>
              <a:rPr lang="fr-FR" sz="4000" b="1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1.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2.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3.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4.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5.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6.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7.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8.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9.</a:t>
            </a:r>
          </a:p>
          <a:p>
            <a:pPr>
              <a:lnSpc>
                <a:spcPct val="150000"/>
              </a:lnSpc>
            </a:pPr>
            <a:r>
              <a:rPr lang="fr-FR" sz="2400" b="1" dirty="0"/>
              <a:t>10.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258848" y="29734575"/>
            <a:ext cx="7682700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/>
              <a:t>Remerciements</a:t>
            </a:r>
            <a:r>
              <a:rPr lang="fr-FR"/>
              <a:t>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2" name="Image 6" descr="Description : C:\Users\kmc\Desktop\BEHIDJ    I\DIREC LABO\LOGO LA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29" y="233380"/>
            <a:ext cx="3397929" cy="31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988210" y="1800430"/>
            <a:ext cx="71486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/>
              <a:t>27-28 Avril 2022, </a:t>
            </a:r>
            <a:r>
              <a:rPr lang="fr-FR" sz="3600" b="1" dirty="0" err="1"/>
              <a:t>Boumerdès</a:t>
            </a:r>
            <a:r>
              <a:rPr lang="fr-FR" sz="3600" b="1" dirty="0"/>
              <a:t> Algérie</a:t>
            </a:r>
          </a:p>
          <a:p>
            <a:pPr algn="ctr">
              <a:lnSpc>
                <a:spcPct val="150000"/>
              </a:lnSpc>
            </a:pPr>
            <a:r>
              <a:rPr lang="fr-FR" sz="3600" b="1" dirty="0"/>
              <a:t> (J I B E B  22)</a:t>
            </a: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522" y="1328154"/>
            <a:ext cx="3981519" cy="222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678" y="84563"/>
            <a:ext cx="4011872" cy="34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60960"/>
            <a:ext cx="2554288" cy="34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0000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78</Words>
  <Application>Microsoft Office PowerPoint</Application>
  <PresentationFormat>Personnalisé</PresentationFormat>
  <Paragraphs>164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zakos mohammedi</dc:creator>
  <cp:lastModifiedBy>souhilacommunication</cp:lastModifiedBy>
  <cp:revision>6</cp:revision>
  <dcterms:created xsi:type="dcterms:W3CDTF">2018-01-31T17:32:28Z</dcterms:created>
  <dcterms:modified xsi:type="dcterms:W3CDTF">2022-02-23T10:03:00Z</dcterms:modified>
</cp:coreProperties>
</file>